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19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5815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326"/>
            </a:lvl1pPr>
            <a:lvl2pPr marL="443118" indent="0" algn="ctr">
              <a:buNone/>
              <a:defRPr sz="1938"/>
            </a:lvl2pPr>
            <a:lvl3pPr marL="886236" indent="0" algn="ctr">
              <a:buNone/>
              <a:defRPr sz="1745"/>
            </a:lvl3pPr>
            <a:lvl4pPr marL="1329355" indent="0" algn="ctr">
              <a:buNone/>
              <a:defRPr sz="1551"/>
            </a:lvl4pPr>
            <a:lvl5pPr marL="1772473" indent="0" algn="ctr">
              <a:buNone/>
              <a:defRPr sz="1551"/>
            </a:lvl5pPr>
            <a:lvl6pPr marL="2215591" indent="0" algn="ctr">
              <a:buNone/>
              <a:defRPr sz="1551"/>
            </a:lvl6pPr>
            <a:lvl7pPr marL="2658709" indent="0" algn="ctr">
              <a:buNone/>
              <a:defRPr sz="1551"/>
            </a:lvl7pPr>
            <a:lvl8pPr marL="3101828" indent="0" algn="ctr">
              <a:buNone/>
              <a:defRPr sz="1551"/>
            </a:lvl8pPr>
            <a:lvl9pPr marL="3544946" indent="0" algn="ctr">
              <a:buNone/>
              <a:defRPr sz="1551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21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21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0" y="681567"/>
            <a:ext cx="2070259" cy="1084876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4" y="681567"/>
            <a:ext cx="6090761" cy="10848764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59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762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1516"/>
            <a:ext cx="8281035" cy="5325109"/>
          </a:xfrm>
        </p:spPr>
        <p:txBody>
          <a:bodyPr anchor="b"/>
          <a:lstStyle>
            <a:lvl1pPr>
              <a:defRPr sz="5815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567002"/>
            <a:ext cx="8281035" cy="2800349"/>
          </a:xfrm>
        </p:spPr>
        <p:txBody>
          <a:bodyPr/>
          <a:lstStyle>
            <a:lvl1pPr marL="0" indent="0">
              <a:buNone/>
              <a:defRPr sz="2326">
                <a:solidFill>
                  <a:schemeClr val="tx1"/>
                </a:solidFill>
              </a:defRPr>
            </a:lvl1pPr>
            <a:lvl2pPr marL="443118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886236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3pPr>
            <a:lvl4pPr marL="1329355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4pPr>
            <a:lvl5pPr marL="1772473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5pPr>
            <a:lvl6pPr marL="2215591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6pPr>
            <a:lvl7pPr marL="2658709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7pPr>
            <a:lvl8pPr marL="3101828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8pPr>
            <a:lvl9pPr marL="3544946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84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737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71"/>
            <a:ext cx="8281035" cy="247438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326" b="1"/>
            </a:lvl1pPr>
            <a:lvl2pPr marL="443118" indent="0">
              <a:buNone/>
              <a:defRPr sz="1938" b="1"/>
            </a:lvl2pPr>
            <a:lvl3pPr marL="886236" indent="0">
              <a:buNone/>
              <a:defRPr sz="1745" b="1"/>
            </a:lvl3pPr>
            <a:lvl4pPr marL="1329355" indent="0">
              <a:buNone/>
              <a:defRPr sz="1551" b="1"/>
            </a:lvl4pPr>
            <a:lvl5pPr marL="1772473" indent="0">
              <a:buNone/>
              <a:defRPr sz="1551" b="1"/>
            </a:lvl5pPr>
            <a:lvl6pPr marL="2215591" indent="0">
              <a:buNone/>
              <a:defRPr sz="1551" b="1"/>
            </a:lvl6pPr>
            <a:lvl7pPr marL="2658709" indent="0">
              <a:buNone/>
              <a:defRPr sz="1551" b="1"/>
            </a:lvl7pPr>
            <a:lvl8pPr marL="3101828" indent="0">
              <a:buNone/>
              <a:defRPr sz="1551" b="1"/>
            </a:lvl8pPr>
            <a:lvl9pPr marL="3544946" indent="0">
              <a:buNone/>
              <a:defRPr sz="1551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0" cy="1537969"/>
          </a:xfrm>
        </p:spPr>
        <p:txBody>
          <a:bodyPr anchor="b"/>
          <a:lstStyle>
            <a:lvl1pPr marL="0" indent="0">
              <a:buNone/>
              <a:defRPr sz="2326" b="1"/>
            </a:lvl1pPr>
            <a:lvl2pPr marL="443118" indent="0">
              <a:buNone/>
              <a:defRPr sz="1938" b="1"/>
            </a:lvl2pPr>
            <a:lvl3pPr marL="886236" indent="0">
              <a:buNone/>
              <a:defRPr sz="1745" b="1"/>
            </a:lvl3pPr>
            <a:lvl4pPr marL="1329355" indent="0">
              <a:buNone/>
              <a:defRPr sz="1551" b="1"/>
            </a:lvl4pPr>
            <a:lvl5pPr marL="1772473" indent="0">
              <a:buNone/>
              <a:defRPr sz="1551" b="1"/>
            </a:lvl5pPr>
            <a:lvl6pPr marL="2215591" indent="0">
              <a:buNone/>
              <a:defRPr sz="1551" b="1"/>
            </a:lvl6pPr>
            <a:lvl7pPr marL="2658709" indent="0">
              <a:buNone/>
              <a:defRPr sz="1551" b="1"/>
            </a:lvl7pPr>
            <a:lvl8pPr marL="3101828" indent="0">
              <a:buNone/>
              <a:defRPr sz="1551" b="1"/>
            </a:lvl8pPr>
            <a:lvl9pPr marL="3544946" indent="0">
              <a:buNone/>
              <a:defRPr sz="1551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0" cy="687789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930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7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4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310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8"/>
            <a:ext cx="4860608" cy="9097433"/>
          </a:xfrm>
        </p:spPr>
        <p:txBody>
          <a:bodyPr/>
          <a:lstStyle>
            <a:lvl1pPr>
              <a:defRPr sz="3101"/>
            </a:lvl1pPr>
            <a:lvl2pPr>
              <a:defRPr sz="2714"/>
            </a:lvl2pPr>
            <a:lvl3pPr>
              <a:defRPr sz="2326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</p:spPr>
        <p:txBody>
          <a:bodyPr/>
          <a:lstStyle>
            <a:lvl1pPr marL="0" indent="0">
              <a:buNone/>
              <a:defRPr sz="1551"/>
            </a:lvl1pPr>
            <a:lvl2pPr marL="443118" indent="0">
              <a:buNone/>
              <a:defRPr sz="1357"/>
            </a:lvl2pPr>
            <a:lvl3pPr marL="886236" indent="0">
              <a:buNone/>
              <a:defRPr sz="1163"/>
            </a:lvl3pPr>
            <a:lvl4pPr marL="1329355" indent="0">
              <a:buNone/>
              <a:defRPr sz="969"/>
            </a:lvl4pPr>
            <a:lvl5pPr marL="1772473" indent="0">
              <a:buNone/>
              <a:defRPr sz="969"/>
            </a:lvl5pPr>
            <a:lvl6pPr marL="2215591" indent="0">
              <a:buNone/>
              <a:defRPr sz="969"/>
            </a:lvl6pPr>
            <a:lvl7pPr marL="2658709" indent="0">
              <a:buNone/>
              <a:defRPr sz="969"/>
            </a:lvl7pPr>
            <a:lvl8pPr marL="3101828" indent="0">
              <a:buNone/>
              <a:defRPr sz="969"/>
            </a:lvl8pPr>
            <a:lvl9pPr marL="3544946" indent="0">
              <a:buNone/>
              <a:defRPr sz="969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59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310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8"/>
            <a:ext cx="4860608" cy="9097433"/>
          </a:xfrm>
        </p:spPr>
        <p:txBody>
          <a:bodyPr anchor="t"/>
          <a:lstStyle>
            <a:lvl1pPr marL="0" indent="0">
              <a:buNone/>
              <a:defRPr sz="3101"/>
            </a:lvl1pPr>
            <a:lvl2pPr marL="443118" indent="0">
              <a:buNone/>
              <a:defRPr sz="2714"/>
            </a:lvl2pPr>
            <a:lvl3pPr marL="886236" indent="0">
              <a:buNone/>
              <a:defRPr sz="2326"/>
            </a:lvl3pPr>
            <a:lvl4pPr marL="1329355" indent="0">
              <a:buNone/>
              <a:defRPr sz="1938"/>
            </a:lvl4pPr>
            <a:lvl5pPr marL="1772473" indent="0">
              <a:buNone/>
              <a:defRPr sz="1938"/>
            </a:lvl5pPr>
            <a:lvl6pPr marL="2215591" indent="0">
              <a:buNone/>
              <a:defRPr sz="1938"/>
            </a:lvl6pPr>
            <a:lvl7pPr marL="2658709" indent="0">
              <a:buNone/>
              <a:defRPr sz="1938"/>
            </a:lvl7pPr>
            <a:lvl8pPr marL="3101828" indent="0">
              <a:buNone/>
              <a:defRPr sz="1938"/>
            </a:lvl8pPr>
            <a:lvl9pPr marL="3544946" indent="0">
              <a:buNone/>
              <a:defRPr sz="1938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</p:spPr>
        <p:txBody>
          <a:bodyPr/>
          <a:lstStyle>
            <a:lvl1pPr marL="0" indent="0">
              <a:buNone/>
              <a:defRPr sz="1551"/>
            </a:lvl1pPr>
            <a:lvl2pPr marL="443118" indent="0">
              <a:buNone/>
              <a:defRPr sz="1357"/>
            </a:lvl2pPr>
            <a:lvl3pPr marL="886236" indent="0">
              <a:buNone/>
              <a:defRPr sz="1163"/>
            </a:lvl3pPr>
            <a:lvl4pPr marL="1329355" indent="0">
              <a:buNone/>
              <a:defRPr sz="969"/>
            </a:lvl4pPr>
            <a:lvl5pPr marL="1772473" indent="0">
              <a:buNone/>
              <a:defRPr sz="969"/>
            </a:lvl5pPr>
            <a:lvl6pPr marL="2215591" indent="0">
              <a:buNone/>
              <a:defRPr sz="969"/>
            </a:lvl6pPr>
            <a:lvl7pPr marL="2658709" indent="0">
              <a:buNone/>
              <a:defRPr sz="969"/>
            </a:lvl7pPr>
            <a:lvl8pPr marL="3101828" indent="0">
              <a:buNone/>
              <a:defRPr sz="969"/>
            </a:lvl8pPr>
            <a:lvl9pPr marL="3544946" indent="0">
              <a:buNone/>
              <a:defRPr sz="969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72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1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2DE5-6C1A-42EE-8A48-93C7D78CF98B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91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CEDE-557A-41A9-8ADD-53919BF454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46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6236" rtl="0" eaLnBrk="1" latinLnBrk="0" hangingPunct="1">
        <a:lnSpc>
          <a:spcPct val="90000"/>
        </a:lnSpc>
        <a:spcBef>
          <a:spcPct val="0"/>
        </a:spcBef>
        <a:buNone/>
        <a:defRPr sz="42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59" indent="-221559" algn="l" defTabSz="886236" rtl="0" eaLnBrk="1" latinLnBrk="0" hangingPunct="1">
        <a:lnSpc>
          <a:spcPct val="90000"/>
        </a:lnSpc>
        <a:spcBef>
          <a:spcPts val="969"/>
        </a:spcBef>
        <a:buFont typeface="Arial" panose="020B0604020202020204" pitchFamily="34" charset="0"/>
        <a:buChar char="•"/>
        <a:defRPr sz="2714" kern="1200">
          <a:solidFill>
            <a:schemeClr val="tx1"/>
          </a:solidFill>
          <a:latin typeface="+mn-lt"/>
          <a:ea typeface="+mn-ea"/>
          <a:cs typeface="+mn-cs"/>
        </a:defRPr>
      </a:lvl1pPr>
      <a:lvl2pPr marL="664677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1107796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550914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4pPr>
      <a:lvl5pPr marL="1994032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5pPr>
      <a:lvl6pPr marL="2437150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6pPr>
      <a:lvl7pPr marL="2880269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7pPr>
      <a:lvl8pPr marL="3323387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8pPr>
      <a:lvl9pPr marL="3766505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1pPr>
      <a:lvl2pPr marL="443118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86236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3pPr>
      <a:lvl4pPr marL="1329355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4pPr>
      <a:lvl5pPr marL="1772473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5pPr>
      <a:lvl6pPr marL="2215591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6pPr>
      <a:lvl7pPr marL="2658709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7pPr>
      <a:lvl8pPr marL="3101828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8pPr>
      <a:lvl9pPr marL="3544946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31"/>
          <a:stretch/>
        </p:blipFill>
        <p:spPr>
          <a:xfrm>
            <a:off x="685801" y="270164"/>
            <a:ext cx="8291944" cy="517048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5874"/>
          <a:stretch/>
        </p:blipFill>
        <p:spPr>
          <a:xfrm>
            <a:off x="685801" y="5881254"/>
            <a:ext cx="8198212" cy="42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3" y="0"/>
            <a:ext cx="8766574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0A266B-79A3-4D3E-B5E1-613A4BCA0B49}" vid="{22E8BA88-551D-4705-8182-3354399BD7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a4 liggande</Template>
  <TotalTime>30</TotalTime>
  <Words>0</Words>
  <Application>Microsoft Office PowerPoint</Application>
  <PresentationFormat>A3 (297 x 420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>Umeå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Öman</dc:creator>
  <cp:lastModifiedBy>Johan Öman</cp:lastModifiedBy>
  <cp:revision>2</cp:revision>
  <dcterms:created xsi:type="dcterms:W3CDTF">2024-10-24T17:48:43Z</dcterms:created>
  <dcterms:modified xsi:type="dcterms:W3CDTF">2024-10-24T18:19:08Z</dcterms:modified>
</cp:coreProperties>
</file>